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3E725C6-EC5D-4DE1-9BAC-C45E2485D564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FC8AD21-A3AE-4141-9EAE-6861E0D0D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3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25C6-EC5D-4DE1-9BAC-C45E2485D564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AD21-A3AE-4141-9EAE-6861E0D0D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2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3E725C6-EC5D-4DE1-9BAC-C45E2485D564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FC8AD21-A3AE-4141-9EAE-6861E0D0D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36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3E725C6-EC5D-4DE1-9BAC-C45E2485D564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FC8AD21-A3AE-4141-9EAE-6861E0D0D8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9209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3E725C6-EC5D-4DE1-9BAC-C45E2485D564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FC8AD21-A3AE-4141-9EAE-6861E0D0D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11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25C6-EC5D-4DE1-9BAC-C45E2485D564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AD21-A3AE-4141-9EAE-6861E0D0D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18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25C6-EC5D-4DE1-9BAC-C45E2485D564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AD21-A3AE-4141-9EAE-6861E0D0D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9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25C6-EC5D-4DE1-9BAC-C45E2485D564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AD21-A3AE-4141-9EAE-6861E0D0D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81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3E725C6-EC5D-4DE1-9BAC-C45E2485D564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FC8AD21-A3AE-4141-9EAE-6861E0D0D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9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25C6-EC5D-4DE1-9BAC-C45E2485D564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AD21-A3AE-4141-9EAE-6861E0D0D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5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3E725C6-EC5D-4DE1-9BAC-C45E2485D564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FC8AD21-A3AE-4141-9EAE-6861E0D0D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4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25C6-EC5D-4DE1-9BAC-C45E2485D564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AD21-A3AE-4141-9EAE-6861E0D0D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0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25C6-EC5D-4DE1-9BAC-C45E2485D564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AD21-A3AE-4141-9EAE-6861E0D0D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8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25C6-EC5D-4DE1-9BAC-C45E2485D564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AD21-A3AE-4141-9EAE-6861E0D0D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9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25C6-EC5D-4DE1-9BAC-C45E2485D564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AD21-A3AE-4141-9EAE-6861E0D0D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2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25C6-EC5D-4DE1-9BAC-C45E2485D564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AD21-A3AE-4141-9EAE-6861E0D0D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26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25C6-EC5D-4DE1-9BAC-C45E2485D564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AD21-A3AE-4141-9EAE-6861E0D0D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3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725C6-EC5D-4DE1-9BAC-C45E2485D564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8AD21-A3AE-4141-9EAE-6861E0D0D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87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Corporate Executive Wellness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Provided by: Buford Family Fitness and Corporate Executive Fitness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corporate wellness program is designed to promote a more productive  work space through the nurture of personal health and fitness. A healthier employee is a happier employee. It’s more than exercise, it’s a business strategy.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29" y="3465139"/>
            <a:ext cx="3497942" cy="318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3647"/>
            <a:ext cx="10820400" cy="4024125"/>
          </a:xfrm>
        </p:spPr>
        <p:txBody>
          <a:bodyPr/>
          <a:lstStyle/>
          <a:p>
            <a:r>
              <a:rPr lang="en-US" dirty="0" smtClean="0"/>
              <a:t>Key to a healthy Life and work balance!</a:t>
            </a:r>
          </a:p>
          <a:p>
            <a:r>
              <a:rPr lang="en-US" dirty="0" smtClean="0"/>
              <a:t>Corporate Wellness can make doctors appointments and medications less likely to be necessary. Money is saved through healthcare expenses. </a:t>
            </a:r>
          </a:p>
          <a:p>
            <a:r>
              <a:rPr lang="en-US" dirty="0" smtClean="0"/>
              <a:t>Being more fit and healthy allows for less absenteeism </a:t>
            </a:r>
          </a:p>
          <a:p>
            <a:r>
              <a:rPr lang="en-US" dirty="0" smtClean="0"/>
              <a:t>This is a business investment. It is investing in more than the personal health of employees; it’s investing in preventative measures through a healthier  environment.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41" y="4148566"/>
            <a:ext cx="3733074" cy="25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offer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Corporate Wellness Consulting</a:t>
            </a:r>
          </a:p>
          <a:p>
            <a:r>
              <a:rPr lang="en-US" dirty="0" smtClean="0"/>
              <a:t>Nutritional Advisement</a:t>
            </a:r>
          </a:p>
          <a:p>
            <a:r>
              <a:rPr lang="en-US" dirty="0" smtClean="0"/>
              <a:t>Company Employee Assessments </a:t>
            </a:r>
          </a:p>
          <a:p>
            <a:r>
              <a:rPr lang="en-US" dirty="0" smtClean="0"/>
              <a:t>Health Fairs</a:t>
            </a:r>
          </a:p>
          <a:p>
            <a:r>
              <a:rPr lang="en-US" dirty="0" smtClean="0"/>
              <a:t>Employee Fitness programs</a:t>
            </a:r>
          </a:p>
          <a:p>
            <a:pPr lvl="1"/>
            <a:r>
              <a:rPr lang="en-US" dirty="0" smtClean="0"/>
              <a:t>On-site (business location)</a:t>
            </a:r>
          </a:p>
          <a:p>
            <a:pPr lvl="1"/>
            <a:r>
              <a:rPr lang="en-US" dirty="0" smtClean="0"/>
              <a:t>Off-site (Lawrenceville gym)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2132868"/>
            <a:ext cx="2809938" cy="414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4024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CALL US FOR PRICING PACKAGES! 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05" y="2744672"/>
            <a:ext cx="3332450" cy="3998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1917">
            <a:off x="252864" y="4090709"/>
            <a:ext cx="6531429" cy="142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5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72</TotalTime>
  <Words>159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Vapor Trail</vt:lpstr>
      <vt:lpstr>Corporate Executive Wellness</vt:lpstr>
      <vt:lpstr>What is it?</vt:lpstr>
      <vt:lpstr>Why?</vt:lpstr>
      <vt:lpstr>What we offer</vt:lpstr>
      <vt:lpstr>Pricing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Executive Wellness</dc:title>
  <dc:creator>Briana Horrocks</dc:creator>
  <cp:lastModifiedBy>Briana Horrocks</cp:lastModifiedBy>
  <cp:revision>14</cp:revision>
  <dcterms:created xsi:type="dcterms:W3CDTF">2015-05-21T19:31:17Z</dcterms:created>
  <dcterms:modified xsi:type="dcterms:W3CDTF">2015-05-21T20:43:41Z</dcterms:modified>
</cp:coreProperties>
</file>